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0" r:id="rId3"/>
    <p:sldId id="263" r:id="rId4"/>
    <p:sldId id="270" r:id="rId5"/>
    <p:sldId id="262" r:id="rId6"/>
    <p:sldId id="261" r:id="rId7"/>
    <p:sldId id="259" r:id="rId8"/>
    <p:sldId id="258" r:id="rId9"/>
    <p:sldId id="257" r:id="rId10"/>
    <p:sldId id="264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43" y="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вт 31.01.23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92696"/>
            <a:ext cx="6552728" cy="3236076"/>
          </a:xfrm>
          <a:prstGeom prst="flowChartPunchedTape">
            <a:avLst/>
          </a:prstGeom>
          <a:scene3d>
            <a:camera prst="isometricOffAxis1Right"/>
            <a:lightRig rig="threePt" dir="t"/>
          </a:scene3d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Семинар-практикум по ознакомлению с  </a:t>
            </a:r>
            <a:r>
              <a:rPr lang="ru-RU" sz="4000" i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рус.нар.творчеством</a:t>
            </a:r>
            <a:r>
              <a:rPr lang="ru-RU" sz="4000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2520280" cy="23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17032"/>
            <a:ext cx="7128792" cy="2088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6095149"/>
            <a:ext cx="626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музыкальный руководитель Дегтярёва Е.В</a:t>
            </a:r>
            <a:r>
              <a:rPr lang="ru-RU" sz="1600" i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5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84684"/>
            <a:ext cx="6336704" cy="5688632"/>
          </a:xfrm>
        </p:spPr>
      </p:pic>
    </p:spTree>
    <p:extLst>
      <p:ext uri="{BB962C8B-B14F-4D97-AF65-F5344CB8AC3E}">
        <p14:creationId xmlns:p14="http://schemas.microsoft.com/office/powerpoint/2010/main" val="65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6712"/>
            <a:ext cx="6982553" cy="5112568"/>
          </a:xfrm>
        </p:spPr>
      </p:pic>
    </p:spTree>
    <p:extLst>
      <p:ext uri="{BB962C8B-B14F-4D97-AF65-F5344CB8AC3E}">
        <p14:creationId xmlns:p14="http://schemas.microsoft.com/office/powerpoint/2010/main" val="289019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6696744" cy="5278981"/>
          </a:xfrm>
        </p:spPr>
      </p:pic>
    </p:spTree>
    <p:extLst>
      <p:ext uri="{BB962C8B-B14F-4D97-AF65-F5344CB8AC3E}">
        <p14:creationId xmlns:p14="http://schemas.microsoft.com/office/powerpoint/2010/main" val="400490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72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764704"/>
            <a:ext cx="6111781" cy="4958365"/>
          </a:xfrm>
          <a:prstGeom prst="flowChartPunchedTape">
            <a:avLst/>
          </a:prstGeom>
        </p:spPr>
        <p:txBody>
          <a:bodyPr/>
          <a:lstStyle/>
          <a:p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-народное творчество,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-декоративно-прикладное искусство, в том числе различные жанры устного народного творчества.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356992"/>
            <a:ext cx="2109769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18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важным средством приобщения к этнической культуре народа является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пословице всегда присутствует "педагогический момент" – назидательность. Пословицы удовлетворяли многие духовные потребности народа: познавательно-интеллектуальные (образовательные, производственные, эстетические, нравственные и др.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 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 всем народом, поэтому выражает коллективное мнение народа. В ней заключена народная оценка жизни, наблюдения народного ума.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Конечной целью пословиц всегда было воспитание, они с древнейших времен выступали как педагогические средства.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764704"/>
            <a:ext cx="1315864" cy="1315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899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7056784" cy="4598194"/>
          </a:xfrm>
        </p:spPr>
      </p:pic>
    </p:spTree>
    <p:extLst>
      <p:ext uri="{BB962C8B-B14F-4D97-AF65-F5344CB8AC3E}">
        <p14:creationId xmlns:p14="http://schemas.microsoft.com/office/powerpoint/2010/main" val="257847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 всегда был высокого мнения о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загадках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"Загадка - разгадка, да семь вёрст правды". Упражнения в отгадывании и придумывании загадок считались чрезвычайно полезными занятиями. Загадки   способствуют развитию памяти ребенка, его образному мышлению, быстроте умственных реакций. Загадка учит ребенка сравнивать признаки различных предметов, находить общее в них и тем самым формирует у него умение классифицировать предметы, отбрасывать их несущественные признаки. Другими словами, с помощью загадки формируются основы теоретического творческого мышления.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92696"/>
            <a:ext cx="1460122" cy="1472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77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велика и ни с чем не сравнима роль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народных песен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песнях отражаются вековые ожидания, чаяния и сокровенные мечты народа.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уникальны музыкально-поэтическим оформлением идеи - этической, эстетической, педагогической. Красота и добро в песне выступают в единстве. Добрые молодцы, воспетые народом, не только добры, но и красивы. Народные песни впитали в себя высшие национальные ценности, ориентированные только на добро, на счастье 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ценность песни в том, что красивому пению учили, а оно, в свою очередь, учило прекрасному и добру. Песней сопровождались все события народной жизни - труд, праздники, игры, похороны и т. 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816946"/>
            <a:ext cx="1296144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733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420887"/>
            <a:ext cx="5917272" cy="3302181"/>
          </a:xfrm>
        </p:spPr>
        <p:txBody>
          <a:bodyPr>
            <a:normAutofit fontScale="85000" lnSpcReduction="1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место в процессе приобщения к этнической культуре занимают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поскольку они являются едва ли не самой эффективной формой педагогического воздействия на личность. В большинстве русских народных сказок главный герой 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богатырь,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заботясь о своих близких, своем народе, сражается с различными чудовищами (Змей Горыныч, Кощей Бессмертный) и, уничтожая зло, устанавливает справедливость и согласие в мире.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1806091" cy="151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770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игры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многовековую историю, они сохранились и дошли до наших дней из глубокой старины, передавались из поколения в поколение, вбирая в себя лучшие национальные традиции.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собирались и стар, и млад. Русские народные игры для детей носят и педагогическую ценность, оказывают большое влияние на воспитание ума, характера, воли, развивают нравственные чувства, физически укрепляют ребёнка, создают определённый духовный настрой, интерес к народному творчеству. По содержанию все народные игры очень лаконичны, выразительны и доступны ребенку. В игре дети активно мыслят и размышляют, познают окружающую действительность, расширяют свой кругозор. Игра концентрирует в себе всю совокупность выразительных средств русского языка и предоставляет ребенку возможность естественного ознакомления с богатой культурой русского народа.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1383914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успешного решения вышеуказанной проблемы, необходимо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создание системы работы по приобщению детей к истокам русской народной культуры 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-привлекать родителей в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-создавать условия для самостоятельного отражения полученных знаний, умений детьми;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-устанавливать сотрудничество с другими учреждениями.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5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101</TotalTime>
  <Words>567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Brush Script MT</vt:lpstr>
      <vt:lpstr>Constantia</vt:lpstr>
      <vt:lpstr>Franklin Gothic Book</vt:lpstr>
      <vt:lpstr>Rage Italic</vt:lpstr>
      <vt:lpstr>Times New Roman</vt:lpstr>
      <vt:lpstr>Кнопка</vt:lpstr>
      <vt:lpstr>Семинар-практикум по ознакомлению с  рус.нар.творчеством.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Викторовна</dc:creator>
  <cp:lastModifiedBy>Пользователь</cp:lastModifiedBy>
  <cp:revision>14</cp:revision>
  <dcterms:created xsi:type="dcterms:W3CDTF">2023-01-28T15:26:31Z</dcterms:created>
  <dcterms:modified xsi:type="dcterms:W3CDTF">2023-01-31T07:43:31Z</dcterms:modified>
</cp:coreProperties>
</file>